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5" r:id="rId9"/>
    <p:sldId id="264" r:id="rId10"/>
    <p:sldId id="263"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726BA-03D0-EF7C-ED3E-053DC73E5784}"/>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355FF336-E35E-AF7B-A3D8-158EE9BEE844}"/>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EF1D99D4-72F2-1C77-BB44-D7B6624A1199}"/>
              </a:ext>
            </a:extLst>
          </p:cNvPr>
          <p:cNvSpPr>
            <a:spLocks noGrp="1"/>
          </p:cNvSpPr>
          <p:nvPr>
            <p:ph type="dt" sz="half" idx="10"/>
          </p:nvPr>
        </p:nvSpPr>
        <p:spPr/>
        <p:txBody>
          <a:bodyPr/>
          <a:lstStyle/>
          <a:p>
            <a:fld id="{AB6DA479-791E-FE47-B966-B301E84FB129}" type="datetimeFigureOut">
              <a:rPr lang="en-US" smtClean="0"/>
              <a:t>1/3/26</a:t>
            </a:fld>
            <a:endParaRPr lang="en-US"/>
          </a:p>
        </p:txBody>
      </p:sp>
      <p:sp>
        <p:nvSpPr>
          <p:cNvPr id="5" name="Footer Placeholder 4">
            <a:extLst>
              <a:ext uri="{FF2B5EF4-FFF2-40B4-BE49-F238E27FC236}">
                <a16:creationId xmlns:a16="http://schemas.microsoft.com/office/drawing/2014/main" id="{32EE89C8-DB76-65B5-22DD-F49B271463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723431-D167-69F1-33FE-7AF7E9662B7E}"/>
              </a:ext>
            </a:extLst>
          </p:cNvPr>
          <p:cNvSpPr>
            <a:spLocks noGrp="1"/>
          </p:cNvSpPr>
          <p:nvPr>
            <p:ph type="sldNum" sz="quarter" idx="12"/>
          </p:nvPr>
        </p:nvSpPr>
        <p:spPr/>
        <p:txBody>
          <a:bodyPr/>
          <a:lstStyle/>
          <a:p>
            <a:fld id="{BBA2D192-6723-2D49-AAC8-3EF71D31CC4E}" type="slidenum">
              <a:rPr lang="en-US" smtClean="0"/>
              <a:t>‹#›</a:t>
            </a:fld>
            <a:endParaRPr lang="en-US"/>
          </a:p>
        </p:txBody>
      </p:sp>
    </p:spTree>
    <p:extLst>
      <p:ext uri="{BB962C8B-B14F-4D97-AF65-F5344CB8AC3E}">
        <p14:creationId xmlns:p14="http://schemas.microsoft.com/office/powerpoint/2010/main" val="35934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FC35A-C70D-0A67-B09C-AF379E7540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EFD098-F520-2A13-81B3-6F1087AEA70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379F32-0B61-C5DD-A156-C4BB14C4C7B7}"/>
              </a:ext>
            </a:extLst>
          </p:cNvPr>
          <p:cNvSpPr>
            <a:spLocks noGrp="1"/>
          </p:cNvSpPr>
          <p:nvPr>
            <p:ph type="dt" sz="half" idx="10"/>
          </p:nvPr>
        </p:nvSpPr>
        <p:spPr/>
        <p:txBody>
          <a:bodyPr/>
          <a:lstStyle/>
          <a:p>
            <a:fld id="{AB6DA479-791E-FE47-B966-B301E84FB129}" type="datetimeFigureOut">
              <a:rPr lang="en-US" smtClean="0"/>
              <a:t>1/3/26</a:t>
            </a:fld>
            <a:endParaRPr lang="en-US"/>
          </a:p>
        </p:txBody>
      </p:sp>
      <p:sp>
        <p:nvSpPr>
          <p:cNvPr id="5" name="Footer Placeholder 4">
            <a:extLst>
              <a:ext uri="{FF2B5EF4-FFF2-40B4-BE49-F238E27FC236}">
                <a16:creationId xmlns:a16="http://schemas.microsoft.com/office/drawing/2014/main" id="{CA387943-CF75-AFB0-43C3-2252034FBE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A1B9B4-393C-6893-1606-DBD0FFF413A9}"/>
              </a:ext>
            </a:extLst>
          </p:cNvPr>
          <p:cNvSpPr>
            <a:spLocks noGrp="1"/>
          </p:cNvSpPr>
          <p:nvPr>
            <p:ph type="sldNum" sz="quarter" idx="12"/>
          </p:nvPr>
        </p:nvSpPr>
        <p:spPr/>
        <p:txBody>
          <a:bodyPr/>
          <a:lstStyle/>
          <a:p>
            <a:fld id="{BBA2D192-6723-2D49-AAC8-3EF71D31CC4E}" type="slidenum">
              <a:rPr lang="en-US" smtClean="0"/>
              <a:t>‹#›</a:t>
            </a:fld>
            <a:endParaRPr lang="en-US"/>
          </a:p>
        </p:txBody>
      </p:sp>
    </p:spTree>
    <p:extLst>
      <p:ext uri="{BB962C8B-B14F-4D97-AF65-F5344CB8AC3E}">
        <p14:creationId xmlns:p14="http://schemas.microsoft.com/office/powerpoint/2010/main" val="13364956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E5F39-522F-724A-C30A-F82CA2788305}"/>
              </a:ext>
            </a:extLst>
          </p:cNvPr>
          <p:cNvSpPr>
            <a:spLocks noGrp="1"/>
          </p:cNvSpPr>
          <p:nvPr>
            <p:ph type="title"/>
          </p:nvPr>
        </p:nvSpPr>
        <p:spPr>
          <a:xfrm>
            <a:off x="623887" y="1709738"/>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96CF94A5-90FF-041B-5A81-DF925BA10ACF}"/>
              </a:ext>
            </a:extLst>
          </p:cNvPr>
          <p:cNvSpPr>
            <a:spLocks noGrp="1"/>
          </p:cNvSpPr>
          <p:nvPr>
            <p:ph type="body" idx="1"/>
          </p:nvPr>
        </p:nvSpPr>
        <p:spPr>
          <a:xfrm>
            <a:off x="623887"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18FAD30-6B58-BB05-BCC9-96492B407B65}"/>
              </a:ext>
            </a:extLst>
          </p:cNvPr>
          <p:cNvSpPr>
            <a:spLocks noGrp="1"/>
          </p:cNvSpPr>
          <p:nvPr>
            <p:ph type="dt" sz="half" idx="10"/>
          </p:nvPr>
        </p:nvSpPr>
        <p:spPr/>
        <p:txBody>
          <a:bodyPr/>
          <a:lstStyle/>
          <a:p>
            <a:fld id="{AB6DA479-791E-FE47-B966-B301E84FB129}" type="datetimeFigureOut">
              <a:rPr lang="en-US" smtClean="0"/>
              <a:t>1/3/26</a:t>
            </a:fld>
            <a:endParaRPr lang="en-US"/>
          </a:p>
        </p:txBody>
      </p:sp>
      <p:sp>
        <p:nvSpPr>
          <p:cNvPr id="5" name="Footer Placeholder 4">
            <a:extLst>
              <a:ext uri="{FF2B5EF4-FFF2-40B4-BE49-F238E27FC236}">
                <a16:creationId xmlns:a16="http://schemas.microsoft.com/office/drawing/2014/main" id="{C9E2BE35-AF12-BC03-9DD3-8EF6772806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8FDA37-B691-83D6-B22F-2367478998EA}"/>
              </a:ext>
            </a:extLst>
          </p:cNvPr>
          <p:cNvSpPr>
            <a:spLocks noGrp="1"/>
          </p:cNvSpPr>
          <p:nvPr>
            <p:ph type="sldNum" sz="quarter" idx="12"/>
          </p:nvPr>
        </p:nvSpPr>
        <p:spPr/>
        <p:txBody>
          <a:bodyPr/>
          <a:lstStyle/>
          <a:p>
            <a:fld id="{BBA2D192-6723-2D49-AAC8-3EF71D31CC4E}" type="slidenum">
              <a:rPr lang="en-US" smtClean="0"/>
              <a:t>‹#›</a:t>
            </a:fld>
            <a:endParaRPr lang="en-US"/>
          </a:p>
        </p:txBody>
      </p:sp>
    </p:spTree>
    <p:extLst>
      <p:ext uri="{BB962C8B-B14F-4D97-AF65-F5344CB8AC3E}">
        <p14:creationId xmlns:p14="http://schemas.microsoft.com/office/powerpoint/2010/main" val="1683888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EE922-6534-9CE0-B35E-D1F6C364B2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EB3446-962A-19D8-2230-9EC2973CBD35}"/>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2A03F10-D561-CFE3-6FA7-5ABA7D496DA4}"/>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C55A52D-92A7-BBDD-6A49-D2A8C6A5D5DB}"/>
              </a:ext>
            </a:extLst>
          </p:cNvPr>
          <p:cNvSpPr>
            <a:spLocks noGrp="1"/>
          </p:cNvSpPr>
          <p:nvPr>
            <p:ph type="dt" sz="half" idx="10"/>
          </p:nvPr>
        </p:nvSpPr>
        <p:spPr/>
        <p:txBody>
          <a:bodyPr/>
          <a:lstStyle/>
          <a:p>
            <a:fld id="{AB6DA479-791E-FE47-B966-B301E84FB129}" type="datetimeFigureOut">
              <a:rPr lang="en-US" smtClean="0"/>
              <a:t>1/3/26</a:t>
            </a:fld>
            <a:endParaRPr lang="en-US"/>
          </a:p>
        </p:txBody>
      </p:sp>
      <p:sp>
        <p:nvSpPr>
          <p:cNvPr id="6" name="Footer Placeholder 5">
            <a:extLst>
              <a:ext uri="{FF2B5EF4-FFF2-40B4-BE49-F238E27FC236}">
                <a16:creationId xmlns:a16="http://schemas.microsoft.com/office/drawing/2014/main" id="{9BEB49B8-4C47-2D12-5790-108AAC4B88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A6D7CB-440F-808A-8BF4-BD2C4AE49E84}"/>
              </a:ext>
            </a:extLst>
          </p:cNvPr>
          <p:cNvSpPr>
            <a:spLocks noGrp="1"/>
          </p:cNvSpPr>
          <p:nvPr>
            <p:ph type="sldNum" sz="quarter" idx="12"/>
          </p:nvPr>
        </p:nvSpPr>
        <p:spPr/>
        <p:txBody>
          <a:bodyPr/>
          <a:lstStyle/>
          <a:p>
            <a:fld id="{BBA2D192-6723-2D49-AAC8-3EF71D31CC4E}" type="slidenum">
              <a:rPr lang="en-US" smtClean="0"/>
              <a:t>‹#›</a:t>
            </a:fld>
            <a:endParaRPr lang="en-US"/>
          </a:p>
        </p:txBody>
      </p:sp>
    </p:spTree>
    <p:extLst>
      <p:ext uri="{BB962C8B-B14F-4D97-AF65-F5344CB8AC3E}">
        <p14:creationId xmlns:p14="http://schemas.microsoft.com/office/powerpoint/2010/main" val="3357873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E27E8-0117-27BC-60CF-BC674947B9B4}"/>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77326A3-FE4F-DFB7-C1D4-5EAC70C1E9EF}"/>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A69771D2-8DF2-1C35-E1A3-E62F3E8FE65B}"/>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78DC398-33B9-03D0-8618-BC2210663B5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D11A1913-89C7-B3CE-9CBC-0B4E28F67751}"/>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9610A81-F691-2346-BD98-3B358C2440CE}"/>
              </a:ext>
            </a:extLst>
          </p:cNvPr>
          <p:cNvSpPr>
            <a:spLocks noGrp="1"/>
          </p:cNvSpPr>
          <p:nvPr>
            <p:ph type="dt" sz="half" idx="10"/>
          </p:nvPr>
        </p:nvSpPr>
        <p:spPr/>
        <p:txBody>
          <a:bodyPr/>
          <a:lstStyle/>
          <a:p>
            <a:fld id="{AB6DA479-791E-FE47-B966-B301E84FB129}" type="datetimeFigureOut">
              <a:rPr lang="en-US" smtClean="0"/>
              <a:t>1/3/26</a:t>
            </a:fld>
            <a:endParaRPr lang="en-US"/>
          </a:p>
        </p:txBody>
      </p:sp>
      <p:sp>
        <p:nvSpPr>
          <p:cNvPr id="8" name="Footer Placeholder 7">
            <a:extLst>
              <a:ext uri="{FF2B5EF4-FFF2-40B4-BE49-F238E27FC236}">
                <a16:creationId xmlns:a16="http://schemas.microsoft.com/office/drawing/2014/main" id="{1F76E383-6133-CC50-572B-59185F810E9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BD930D0-4D54-9EBA-70A0-4525781729B6}"/>
              </a:ext>
            </a:extLst>
          </p:cNvPr>
          <p:cNvSpPr>
            <a:spLocks noGrp="1"/>
          </p:cNvSpPr>
          <p:nvPr>
            <p:ph type="sldNum" sz="quarter" idx="12"/>
          </p:nvPr>
        </p:nvSpPr>
        <p:spPr/>
        <p:txBody>
          <a:bodyPr/>
          <a:lstStyle/>
          <a:p>
            <a:fld id="{BBA2D192-6723-2D49-AAC8-3EF71D31CC4E}" type="slidenum">
              <a:rPr lang="en-US" smtClean="0"/>
              <a:t>‹#›</a:t>
            </a:fld>
            <a:endParaRPr lang="en-US"/>
          </a:p>
        </p:txBody>
      </p:sp>
    </p:spTree>
    <p:extLst>
      <p:ext uri="{BB962C8B-B14F-4D97-AF65-F5344CB8AC3E}">
        <p14:creationId xmlns:p14="http://schemas.microsoft.com/office/powerpoint/2010/main" val="820023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83803-E859-A5D5-9F6C-49142BA25A0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A9D96C4-49A4-C6DB-D5A1-5807DAF90B6E}"/>
              </a:ext>
            </a:extLst>
          </p:cNvPr>
          <p:cNvSpPr>
            <a:spLocks noGrp="1"/>
          </p:cNvSpPr>
          <p:nvPr>
            <p:ph type="dt" sz="half" idx="10"/>
          </p:nvPr>
        </p:nvSpPr>
        <p:spPr/>
        <p:txBody>
          <a:bodyPr/>
          <a:lstStyle/>
          <a:p>
            <a:fld id="{AB6DA479-791E-FE47-B966-B301E84FB129}" type="datetimeFigureOut">
              <a:rPr lang="en-US" smtClean="0"/>
              <a:t>1/3/26</a:t>
            </a:fld>
            <a:endParaRPr lang="en-US"/>
          </a:p>
        </p:txBody>
      </p:sp>
      <p:sp>
        <p:nvSpPr>
          <p:cNvPr id="4" name="Footer Placeholder 3">
            <a:extLst>
              <a:ext uri="{FF2B5EF4-FFF2-40B4-BE49-F238E27FC236}">
                <a16:creationId xmlns:a16="http://schemas.microsoft.com/office/drawing/2014/main" id="{344D9C30-41A8-BFF5-9B6D-0FB892AFDA0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3E1EE18-3648-D8BB-3A54-24B0D5EFCFA7}"/>
              </a:ext>
            </a:extLst>
          </p:cNvPr>
          <p:cNvSpPr>
            <a:spLocks noGrp="1"/>
          </p:cNvSpPr>
          <p:nvPr>
            <p:ph type="sldNum" sz="quarter" idx="12"/>
          </p:nvPr>
        </p:nvSpPr>
        <p:spPr/>
        <p:txBody>
          <a:bodyPr/>
          <a:lstStyle/>
          <a:p>
            <a:fld id="{BBA2D192-6723-2D49-AAC8-3EF71D31CC4E}" type="slidenum">
              <a:rPr lang="en-US" smtClean="0"/>
              <a:t>‹#›</a:t>
            </a:fld>
            <a:endParaRPr lang="en-US"/>
          </a:p>
        </p:txBody>
      </p:sp>
    </p:spTree>
    <p:extLst>
      <p:ext uri="{BB962C8B-B14F-4D97-AF65-F5344CB8AC3E}">
        <p14:creationId xmlns:p14="http://schemas.microsoft.com/office/powerpoint/2010/main" val="2339114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48789B-0F09-E64C-035F-CBC53510DCDD}"/>
              </a:ext>
            </a:extLst>
          </p:cNvPr>
          <p:cNvSpPr>
            <a:spLocks noGrp="1"/>
          </p:cNvSpPr>
          <p:nvPr>
            <p:ph type="dt" sz="half" idx="10"/>
          </p:nvPr>
        </p:nvSpPr>
        <p:spPr/>
        <p:txBody>
          <a:bodyPr/>
          <a:lstStyle/>
          <a:p>
            <a:fld id="{AB6DA479-791E-FE47-B966-B301E84FB129}" type="datetimeFigureOut">
              <a:rPr lang="en-US" smtClean="0"/>
              <a:t>1/3/26</a:t>
            </a:fld>
            <a:endParaRPr lang="en-US"/>
          </a:p>
        </p:txBody>
      </p:sp>
      <p:sp>
        <p:nvSpPr>
          <p:cNvPr id="3" name="Footer Placeholder 2">
            <a:extLst>
              <a:ext uri="{FF2B5EF4-FFF2-40B4-BE49-F238E27FC236}">
                <a16:creationId xmlns:a16="http://schemas.microsoft.com/office/drawing/2014/main" id="{B12ECDB8-4A28-6613-E6BF-42D6EABFB56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25BAEFA-CA81-3AF4-233A-79D278311B07}"/>
              </a:ext>
            </a:extLst>
          </p:cNvPr>
          <p:cNvSpPr>
            <a:spLocks noGrp="1"/>
          </p:cNvSpPr>
          <p:nvPr>
            <p:ph type="sldNum" sz="quarter" idx="12"/>
          </p:nvPr>
        </p:nvSpPr>
        <p:spPr/>
        <p:txBody>
          <a:bodyPr/>
          <a:lstStyle/>
          <a:p>
            <a:fld id="{BBA2D192-6723-2D49-AAC8-3EF71D31CC4E}" type="slidenum">
              <a:rPr lang="en-US" smtClean="0"/>
              <a:t>‹#›</a:t>
            </a:fld>
            <a:endParaRPr lang="en-US"/>
          </a:p>
        </p:txBody>
      </p:sp>
    </p:spTree>
    <p:extLst>
      <p:ext uri="{BB962C8B-B14F-4D97-AF65-F5344CB8AC3E}">
        <p14:creationId xmlns:p14="http://schemas.microsoft.com/office/powerpoint/2010/main" val="2581459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530B7-AC28-BB70-2488-56B6F982C56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9ABAA670-EF62-2207-D6CF-60CA8A34E70C}"/>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C5BDDE7-AFB5-C9F6-BCDA-1F7185B4DCB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4D318DE-E5CC-4CAC-9EF0-8A7B884E0678}"/>
              </a:ext>
            </a:extLst>
          </p:cNvPr>
          <p:cNvSpPr>
            <a:spLocks noGrp="1"/>
          </p:cNvSpPr>
          <p:nvPr>
            <p:ph type="dt" sz="half" idx="10"/>
          </p:nvPr>
        </p:nvSpPr>
        <p:spPr/>
        <p:txBody>
          <a:bodyPr/>
          <a:lstStyle/>
          <a:p>
            <a:fld id="{AB6DA479-791E-FE47-B966-B301E84FB129}" type="datetimeFigureOut">
              <a:rPr lang="en-US" smtClean="0"/>
              <a:t>1/3/26</a:t>
            </a:fld>
            <a:endParaRPr lang="en-US"/>
          </a:p>
        </p:txBody>
      </p:sp>
      <p:sp>
        <p:nvSpPr>
          <p:cNvPr id="6" name="Footer Placeholder 5">
            <a:extLst>
              <a:ext uri="{FF2B5EF4-FFF2-40B4-BE49-F238E27FC236}">
                <a16:creationId xmlns:a16="http://schemas.microsoft.com/office/drawing/2014/main" id="{3C0695E1-0EF5-D6ED-1168-EE2ADBF53E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C00CA6-49B0-F6CB-2360-5E57C12A14FA}"/>
              </a:ext>
            </a:extLst>
          </p:cNvPr>
          <p:cNvSpPr>
            <a:spLocks noGrp="1"/>
          </p:cNvSpPr>
          <p:nvPr>
            <p:ph type="sldNum" sz="quarter" idx="12"/>
          </p:nvPr>
        </p:nvSpPr>
        <p:spPr/>
        <p:txBody>
          <a:bodyPr/>
          <a:lstStyle/>
          <a:p>
            <a:fld id="{BBA2D192-6723-2D49-AAC8-3EF71D31CC4E}" type="slidenum">
              <a:rPr lang="en-US" smtClean="0"/>
              <a:t>‹#›</a:t>
            </a:fld>
            <a:endParaRPr lang="en-US"/>
          </a:p>
        </p:txBody>
      </p:sp>
    </p:spTree>
    <p:extLst>
      <p:ext uri="{BB962C8B-B14F-4D97-AF65-F5344CB8AC3E}">
        <p14:creationId xmlns:p14="http://schemas.microsoft.com/office/powerpoint/2010/main" val="369191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075B3-E8FD-40E0-2870-A13F39FA25B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C2739BBE-2ED3-3D0F-4187-BEF5F674F56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B8939BCF-6F93-0488-E92A-F50CF05B717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4070562-FCA5-0208-13F5-A63BBA24C86D}"/>
              </a:ext>
            </a:extLst>
          </p:cNvPr>
          <p:cNvSpPr>
            <a:spLocks noGrp="1"/>
          </p:cNvSpPr>
          <p:nvPr>
            <p:ph type="dt" sz="half" idx="10"/>
          </p:nvPr>
        </p:nvSpPr>
        <p:spPr/>
        <p:txBody>
          <a:bodyPr/>
          <a:lstStyle/>
          <a:p>
            <a:fld id="{AB6DA479-791E-FE47-B966-B301E84FB129}" type="datetimeFigureOut">
              <a:rPr lang="en-US" smtClean="0"/>
              <a:t>1/3/26</a:t>
            </a:fld>
            <a:endParaRPr lang="en-US"/>
          </a:p>
        </p:txBody>
      </p:sp>
      <p:sp>
        <p:nvSpPr>
          <p:cNvPr id="6" name="Footer Placeholder 5">
            <a:extLst>
              <a:ext uri="{FF2B5EF4-FFF2-40B4-BE49-F238E27FC236}">
                <a16:creationId xmlns:a16="http://schemas.microsoft.com/office/drawing/2014/main" id="{CC5FF905-D556-E7B6-7BCB-F16033224D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3A216C-85E6-FE07-C353-800CC35916C0}"/>
              </a:ext>
            </a:extLst>
          </p:cNvPr>
          <p:cNvSpPr>
            <a:spLocks noGrp="1"/>
          </p:cNvSpPr>
          <p:nvPr>
            <p:ph type="sldNum" sz="quarter" idx="12"/>
          </p:nvPr>
        </p:nvSpPr>
        <p:spPr/>
        <p:txBody>
          <a:bodyPr/>
          <a:lstStyle/>
          <a:p>
            <a:fld id="{BBA2D192-6723-2D49-AAC8-3EF71D31CC4E}" type="slidenum">
              <a:rPr lang="en-US" smtClean="0"/>
              <a:t>‹#›</a:t>
            </a:fld>
            <a:endParaRPr lang="en-US"/>
          </a:p>
        </p:txBody>
      </p:sp>
    </p:spTree>
    <p:extLst>
      <p:ext uri="{BB962C8B-B14F-4D97-AF65-F5344CB8AC3E}">
        <p14:creationId xmlns:p14="http://schemas.microsoft.com/office/powerpoint/2010/main" val="1615035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71AF9-7B38-F7CF-F06C-9F7B502840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6A8EF2D-F37B-5FDE-3738-98F555BC0D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E4F343-C387-12C5-ECD0-2E6423BB7282}"/>
              </a:ext>
            </a:extLst>
          </p:cNvPr>
          <p:cNvSpPr>
            <a:spLocks noGrp="1"/>
          </p:cNvSpPr>
          <p:nvPr>
            <p:ph type="dt" sz="half" idx="10"/>
          </p:nvPr>
        </p:nvSpPr>
        <p:spPr/>
        <p:txBody>
          <a:bodyPr/>
          <a:lstStyle/>
          <a:p>
            <a:fld id="{AB6DA479-791E-FE47-B966-B301E84FB129}" type="datetimeFigureOut">
              <a:rPr lang="en-US" smtClean="0"/>
              <a:t>1/3/26</a:t>
            </a:fld>
            <a:endParaRPr lang="en-US"/>
          </a:p>
        </p:txBody>
      </p:sp>
      <p:sp>
        <p:nvSpPr>
          <p:cNvPr id="5" name="Footer Placeholder 4">
            <a:extLst>
              <a:ext uri="{FF2B5EF4-FFF2-40B4-BE49-F238E27FC236}">
                <a16:creationId xmlns:a16="http://schemas.microsoft.com/office/drawing/2014/main" id="{4E613411-330E-8585-68C9-03B0C82015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CEEF53-336F-2C69-CA06-E10BD98F69E5}"/>
              </a:ext>
            </a:extLst>
          </p:cNvPr>
          <p:cNvSpPr>
            <a:spLocks noGrp="1"/>
          </p:cNvSpPr>
          <p:nvPr>
            <p:ph type="sldNum" sz="quarter" idx="12"/>
          </p:nvPr>
        </p:nvSpPr>
        <p:spPr/>
        <p:txBody>
          <a:bodyPr/>
          <a:lstStyle/>
          <a:p>
            <a:fld id="{BBA2D192-6723-2D49-AAC8-3EF71D31CC4E}" type="slidenum">
              <a:rPr lang="en-US" smtClean="0"/>
              <a:t>‹#›</a:t>
            </a:fld>
            <a:endParaRPr lang="en-US"/>
          </a:p>
        </p:txBody>
      </p:sp>
    </p:spTree>
    <p:extLst>
      <p:ext uri="{BB962C8B-B14F-4D97-AF65-F5344CB8AC3E}">
        <p14:creationId xmlns:p14="http://schemas.microsoft.com/office/powerpoint/2010/main" val="32172787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081F13-A037-BB46-D0DE-59E3F279B842}"/>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7D7A39C-960A-98E7-732C-7089F48F3B90}"/>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C661AE-5B1A-099B-984B-B05759183D74}"/>
              </a:ext>
            </a:extLst>
          </p:cNvPr>
          <p:cNvSpPr>
            <a:spLocks noGrp="1"/>
          </p:cNvSpPr>
          <p:nvPr>
            <p:ph type="dt" sz="half" idx="10"/>
          </p:nvPr>
        </p:nvSpPr>
        <p:spPr/>
        <p:txBody>
          <a:bodyPr/>
          <a:lstStyle/>
          <a:p>
            <a:fld id="{AB6DA479-791E-FE47-B966-B301E84FB129}" type="datetimeFigureOut">
              <a:rPr lang="en-US" smtClean="0"/>
              <a:t>1/3/26</a:t>
            </a:fld>
            <a:endParaRPr lang="en-US"/>
          </a:p>
        </p:txBody>
      </p:sp>
      <p:sp>
        <p:nvSpPr>
          <p:cNvPr id="5" name="Footer Placeholder 4">
            <a:extLst>
              <a:ext uri="{FF2B5EF4-FFF2-40B4-BE49-F238E27FC236}">
                <a16:creationId xmlns:a16="http://schemas.microsoft.com/office/drawing/2014/main" id="{3725BC86-319C-886E-A08E-8CBCC2B01D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5F6832-6E76-E86E-C1DC-F310CEED26DA}"/>
              </a:ext>
            </a:extLst>
          </p:cNvPr>
          <p:cNvSpPr>
            <a:spLocks noGrp="1"/>
          </p:cNvSpPr>
          <p:nvPr>
            <p:ph type="sldNum" sz="quarter" idx="12"/>
          </p:nvPr>
        </p:nvSpPr>
        <p:spPr/>
        <p:txBody>
          <a:bodyPr/>
          <a:lstStyle/>
          <a:p>
            <a:fld id="{BBA2D192-6723-2D49-AAC8-3EF71D31CC4E}" type="slidenum">
              <a:rPr lang="en-US" smtClean="0"/>
              <a:t>‹#›</a:t>
            </a:fld>
            <a:endParaRPr lang="en-US"/>
          </a:p>
        </p:txBody>
      </p:sp>
    </p:spTree>
    <p:extLst>
      <p:ext uri="{BB962C8B-B14F-4D97-AF65-F5344CB8AC3E}">
        <p14:creationId xmlns:p14="http://schemas.microsoft.com/office/powerpoint/2010/main" val="2881791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4F185C-E634-010D-FDE8-3DC159F22922}"/>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100D969-57D6-A1E1-16C1-9991BF8ED5C0}"/>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3249F2-0D59-F089-E1C3-B9EE7D46EB8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AB6DA479-791E-FE47-B966-B301E84FB129}" type="datetimeFigureOut">
              <a:rPr lang="en-US" smtClean="0"/>
              <a:t>1/3/26</a:t>
            </a:fld>
            <a:endParaRPr lang="en-US"/>
          </a:p>
        </p:txBody>
      </p:sp>
      <p:sp>
        <p:nvSpPr>
          <p:cNvPr id="5" name="Footer Placeholder 4">
            <a:extLst>
              <a:ext uri="{FF2B5EF4-FFF2-40B4-BE49-F238E27FC236}">
                <a16:creationId xmlns:a16="http://schemas.microsoft.com/office/drawing/2014/main" id="{42A41409-43F9-E370-627B-D3D77D5D62C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F9692EF-91B6-7F32-225E-7D388D3E7519}"/>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BBA2D192-6723-2D49-AAC8-3EF71D31CC4E}" type="slidenum">
              <a:rPr lang="en-US" smtClean="0"/>
              <a:t>‹#›</a:t>
            </a:fld>
            <a:endParaRPr lang="en-US"/>
          </a:p>
        </p:txBody>
      </p:sp>
    </p:spTree>
    <p:extLst>
      <p:ext uri="{BB962C8B-B14F-4D97-AF65-F5344CB8AC3E}">
        <p14:creationId xmlns:p14="http://schemas.microsoft.com/office/powerpoint/2010/main" val="32301149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90000"/>
            <a:lumOff val="1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DEC43B7-B677-3501-C47B-2FCA009053D2}"/>
              </a:ext>
            </a:extLst>
          </p:cNvPr>
          <p:cNvSpPr txBox="1"/>
          <p:nvPr/>
        </p:nvSpPr>
        <p:spPr>
          <a:xfrm>
            <a:off x="1173401" y="1536174"/>
            <a:ext cx="6797197" cy="3785652"/>
          </a:xfrm>
          <a:prstGeom prst="rect">
            <a:avLst/>
          </a:prstGeom>
          <a:noFill/>
        </p:spPr>
        <p:txBody>
          <a:bodyPr wrap="square" rtlCol="0">
            <a:spAutoFit/>
          </a:bodyPr>
          <a:lstStyle/>
          <a:p>
            <a:pPr algn="ctr"/>
            <a:r>
              <a:rPr lang="en-US" sz="8000" dirty="0">
                <a:solidFill>
                  <a:schemeClr val="bg1"/>
                </a:solidFill>
                <a:latin typeface="Avenir Book" panose="02000503020000020003" pitchFamily="2" charset="0"/>
                <a:cs typeface="DokChampa" panose="020B0604020202020204" pitchFamily="34" charset="-34"/>
              </a:rPr>
              <a:t>Transformed </a:t>
            </a:r>
          </a:p>
          <a:p>
            <a:pPr algn="ctr"/>
            <a:r>
              <a:rPr lang="en-US" sz="8000" dirty="0">
                <a:solidFill>
                  <a:schemeClr val="bg1"/>
                </a:solidFill>
                <a:latin typeface="Avenir Book" panose="02000503020000020003" pitchFamily="2" charset="0"/>
                <a:cs typeface="DokChampa" panose="020B0604020202020204" pitchFamily="34" charset="-34"/>
              </a:rPr>
              <a:t>by the </a:t>
            </a:r>
          </a:p>
          <a:p>
            <a:pPr algn="ctr"/>
            <a:r>
              <a:rPr lang="en-US" sz="8000" dirty="0">
                <a:solidFill>
                  <a:schemeClr val="bg1"/>
                </a:solidFill>
                <a:latin typeface="Avenir Book" panose="02000503020000020003" pitchFamily="2" charset="0"/>
                <a:cs typeface="DokChampa" panose="020B0604020202020204" pitchFamily="34" charset="-34"/>
              </a:rPr>
              <a:t>Word</a:t>
            </a:r>
          </a:p>
        </p:txBody>
      </p:sp>
    </p:spTree>
    <p:extLst>
      <p:ext uri="{BB962C8B-B14F-4D97-AF65-F5344CB8AC3E}">
        <p14:creationId xmlns:p14="http://schemas.microsoft.com/office/powerpoint/2010/main" val="1862044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90000"/>
            <a:lumOff val="1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DEC43B7-B677-3501-C47B-2FCA009053D2}"/>
              </a:ext>
            </a:extLst>
          </p:cNvPr>
          <p:cNvSpPr txBox="1"/>
          <p:nvPr/>
        </p:nvSpPr>
        <p:spPr>
          <a:xfrm>
            <a:off x="134867" y="101151"/>
            <a:ext cx="9144000" cy="1569660"/>
          </a:xfrm>
          <a:prstGeom prst="rect">
            <a:avLst/>
          </a:prstGeom>
          <a:noFill/>
        </p:spPr>
        <p:txBody>
          <a:bodyPr wrap="square" rtlCol="0">
            <a:spAutoFit/>
          </a:bodyPr>
          <a:lstStyle/>
          <a:p>
            <a:r>
              <a:rPr lang="en-US" sz="4800" b="1" dirty="0">
                <a:solidFill>
                  <a:schemeClr val="bg1"/>
                </a:solidFill>
                <a:latin typeface="Avenir Book" panose="02000503020000020003" pitchFamily="2" charset="0"/>
                <a:cs typeface="DokChampa" panose="020B0604020202020204" pitchFamily="34" charset="-34"/>
              </a:rPr>
              <a:t>God’s word is an </a:t>
            </a:r>
          </a:p>
          <a:p>
            <a:r>
              <a:rPr lang="en-US" sz="4800" b="1" dirty="0">
                <a:solidFill>
                  <a:schemeClr val="bg1"/>
                </a:solidFill>
                <a:latin typeface="Avenir Book" panose="02000503020000020003" pitchFamily="2" charset="0"/>
                <a:cs typeface="DokChampa" panose="020B0604020202020204" pitchFamily="34" charset="-34"/>
              </a:rPr>
              <a:t>extension of Himself</a:t>
            </a:r>
          </a:p>
        </p:txBody>
      </p:sp>
      <p:sp>
        <p:nvSpPr>
          <p:cNvPr id="4" name="TextBox 3">
            <a:extLst>
              <a:ext uri="{FF2B5EF4-FFF2-40B4-BE49-F238E27FC236}">
                <a16:creationId xmlns:a16="http://schemas.microsoft.com/office/drawing/2014/main" id="{F660E78D-7C79-B967-DCB6-24576C308712}"/>
              </a:ext>
            </a:extLst>
          </p:cNvPr>
          <p:cNvSpPr txBox="1"/>
          <p:nvPr/>
        </p:nvSpPr>
        <p:spPr>
          <a:xfrm>
            <a:off x="284345" y="1670811"/>
            <a:ext cx="8575310" cy="452431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dirty="0">
                <a:solidFill>
                  <a:schemeClr val="bg1"/>
                </a:solidFill>
                <a:latin typeface="Avenir Book" panose="02000503020000020003" pitchFamily="2" charset="0"/>
                <a:cs typeface="DokChampa" panose="020B0604020202020204" pitchFamily="34" charset="-34"/>
              </a:rPr>
              <a:t>2 Samuel 12:9-10 Why have you </a:t>
            </a:r>
            <a:r>
              <a:rPr lang="en-US" sz="3200" b="1" dirty="0">
                <a:solidFill>
                  <a:srgbClr val="FF0000"/>
                </a:solidFill>
                <a:highlight>
                  <a:srgbClr val="FFFF00"/>
                </a:highlight>
                <a:latin typeface="Avenir Book" panose="02000503020000020003" pitchFamily="2" charset="0"/>
                <a:cs typeface="DokChampa" panose="020B0604020202020204" pitchFamily="34" charset="-34"/>
              </a:rPr>
              <a:t>despised the word of the LORD</a:t>
            </a:r>
            <a:r>
              <a:rPr lang="en-US" sz="3200" dirty="0">
                <a:solidFill>
                  <a:schemeClr val="bg1"/>
                </a:solidFill>
                <a:latin typeface="Avenir Book" panose="02000503020000020003" pitchFamily="2" charset="0"/>
                <a:cs typeface="DokChampa" panose="020B0604020202020204" pitchFamily="34" charset="-34"/>
              </a:rPr>
              <a:t> by doing evil in His sight? You have struck down Uriah the Hittite with the sword, have taken his wife to be your wife, and have killed him with the sword of the sons of Ammon.</a:t>
            </a:r>
            <a:r>
              <a:rPr lang="en-US" sz="3200" baseline="30000" dirty="0">
                <a:solidFill>
                  <a:schemeClr val="bg1"/>
                </a:solidFill>
                <a:latin typeface="Avenir Book" panose="02000503020000020003" pitchFamily="2" charset="0"/>
                <a:cs typeface="DokChampa" panose="020B0604020202020204" pitchFamily="34" charset="-34"/>
              </a:rPr>
              <a:t>10</a:t>
            </a:r>
            <a:r>
              <a:rPr lang="en-US" sz="3200" dirty="0">
                <a:solidFill>
                  <a:schemeClr val="bg1"/>
                </a:solidFill>
                <a:latin typeface="Avenir Book" panose="02000503020000020003" pitchFamily="2" charset="0"/>
                <a:cs typeface="DokChampa" panose="020B0604020202020204" pitchFamily="34" charset="-34"/>
              </a:rPr>
              <a:t>Now therefore, the sword shall never depart from your house, because you have </a:t>
            </a:r>
            <a:r>
              <a:rPr lang="en-US" sz="3200" b="1" dirty="0">
                <a:solidFill>
                  <a:srgbClr val="FF0000"/>
                </a:solidFill>
                <a:highlight>
                  <a:srgbClr val="FFFF00"/>
                </a:highlight>
                <a:latin typeface="Avenir Book" panose="02000503020000020003" pitchFamily="2" charset="0"/>
                <a:cs typeface="DokChampa" panose="020B0604020202020204" pitchFamily="34" charset="-34"/>
              </a:rPr>
              <a:t>despised Me</a:t>
            </a:r>
            <a:r>
              <a:rPr lang="en-US" sz="3200" dirty="0">
                <a:solidFill>
                  <a:schemeClr val="bg1"/>
                </a:solidFill>
                <a:latin typeface="Avenir Book" panose="02000503020000020003" pitchFamily="2" charset="0"/>
                <a:cs typeface="DokChampa" panose="020B0604020202020204" pitchFamily="34" charset="-34"/>
              </a:rPr>
              <a:t> and have taken the wife of Uriah the Hittite to be your wife.'</a:t>
            </a:r>
          </a:p>
        </p:txBody>
      </p:sp>
    </p:spTree>
    <p:extLst>
      <p:ext uri="{BB962C8B-B14F-4D97-AF65-F5344CB8AC3E}">
        <p14:creationId xmlns:p14="http://schemas.microsoft.com/office/powerpoint/2010/main" val="2806982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90000"/>
            <a:lumOff val="1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DEC43B7-B677-3501-C47B-2FCA009053D2}"/>
              </a:ext>
            </a:extLst>
          </p:cNvPr>
          <p:cNvSpPr txBox="1"/>
          <p:nvPr/>
        </p:nvSpPr>
        <p:spPr>
          <a:xfrm>
            <a:off x="134867" y="101151"/>
            <a:ext cx="9144000" cy="1569660"/>
          </a:xfrm>
          <a:prstGeom prst="rect">
            <a:avLst/>
          </a:prstGeom>
          <a:noFill/>
        </p:spPr>
        <p:txBody>
          <a:bodyPr wrap="square" rtlCol="0">
            <a:spAutoFit/>
          </a:bodyPr>
          <a:lstStyle/>
          <a:p>
            <a:r>
              <a:rPr lang="en-US" sz="4800" b="1" dirty="0">
                <a:solidFill>
                  <a:schemeClr val="bg1"/>
                </a:solidFill>
                <a:latin typeface="Avenir Book" panose="02000503020000020003" pitchFamily="2" charset="0"/>
                <a:cs typeface="DokChampa" panose="020B0604020202020204" pitchFamily="34" charset="-34"/>
              </a:rPr>
              <a:t>God’s word is an </a:t>
            </a:r>
          </a:p>
          <a:p>
            <a:r>
              <a:rPr lang="en-US" sz="4800" b="1" dirty="0">
                <a:solidFill>
                  <a:schemeClr val="bg1"/>
                </a:solidFill>
                <a:latin typeface="Avenir Book" panose="02000503020000020003" pitchFamily="2" charset="0"/>
                <a:cs typeface="DokChampa" panose="020B0604020202020204" pitchFamily="34" charset="-34"/>
              </a:rPr>
              <a:t>extension of Himself</a:t>
            </a:r>
          </a:p>
        </p:txBody>
      </p:sp>
      <p:sp>
        <p:nvSpPr>
          <p:cNvPr id="4" name="TextBox 3">
            <a:extLst>
              <a:ext uri="{FF2B5EF4-FFF2-40B4-BE49-F238E27FC236}">
                <a16:creationId xmlns:a16="http://schemas.microsoft.com/office/drawing/2014/main" id="{F660E78D-7C79-B967-DCB6-24576C308712}"/>
              </a:ext>
            </a:extLst>
          </p:cNvPr>
          <p:cNvSpPr txBox="1"/>
          <p:nvPr/>
        </p:nvSpPr>
        <p:spPr>
          <a:xfrm>
            <a:off x="284345" y="1670811"/>
            <a:ext cx="8575310"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dirty="0">
                <a:solidFill>
                  <a:schemeClr val="bg1"/>
                </a:solidFill>
                <a:latin typeface="Avenir Book" panose="02000503020000020003" pitchFamily="2" charset="0"/>
                <a:cs typeface="DokChampa" panose="020B0604020202020204" pitchFamily="34" charset="-34"/>
              </a:rPr>
              <a:t>John 14:23 Jesus answered and said to him, "If anyone loves </a:t>
            </a:r>
            <a:r>
              <a:rPr lang="en-US" sz="3600" b="1" dirty="0">
                <a:solidFill>
                  <a:srgbClr val="FF0000"/>
                </a:solidFill>
                <a:highlight>
                  <a:srgbClr val="FFFF00"/>
                </a:highlight>
                <a:latin typeface="Avenir Book" panose="02000503020000020003" pitchFamily="2" charset="0"/>
                <a:cs typeface="DokChampa" panose="020B0604020202020204" pitchFamily="34" charset="-34"/>
              </a:rPr>
              <a:t>Me</a:t>
            </a:r>
            <a:r>
              <a:rPr lang="en-US" sz="3600" dirty="0">
                <a:solidFill>
                  <a:schemeClr val="bg1"/>
                </a:solidFill>
                <a:latin typeface="Avenir Book" panose="02000503020000020003" pitchFamily="2" charset="0"/>
                <a:cs typeface="DokChampa" panose="020B0604020202020204" pitchFamily="34" charset="-34"/>
              </a:rPr>
              <a:t>, he will keep </a:t>
            </a:r>
            <a:r>
              <a:rPr lang="en-US" sz="3600" b="1" dirty="0">
                <a:solidFill>
                  <a:srgbClr val="FF0000"/>
                </a:solidFill>
                <a:highlight>
                  <a:srgbClr val="FFFF00"/>
                </a:highlight>
                <a:latin typeface="Avenir Book" panose="02000503020000020003" pitchFamily="2" charset="0"/>
                <a:cs typeface="DokChampa" panose="020B0604020202020204" pitchFamily="34" charset="-34"/>
              </a:rPr>
              <a:t>My word</a:t>
            </a:r>
            <a:r>
              <a:rPr lang="en-US" sz="3600" dirty="0">
                <a:solidFill>
                  <a:schemeClr val="bg1"/>
                </a:solidFill>
                <a:latin typeface="Avenir Book" panose="02000503020000020003" pitchFamily="2" charset="0"/>
                <a:cs typeface="DokChampa" panose="020B0604020202020204" pitchFamily="34" charset="-34"/>
              </a:rPr>
              <a:t>; </a:t>
            </a:r>
          </a:p>
        </p:txBody>
      </p:sp>
    </p:spTree>
    <p:extLst>
      <p:ext uri="{BB962C8B-B14F-4D97-AF65-F5344CB8AC3E}">
        <p14:creationId xmlns:p14="http://schemas.microsoft.com/office/powerpoint/2010/main" val="3807971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90000"/>
            <a:lumOff val="1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DEC43B7-B677-3501-C47B-2FCA009053D2}"/>
              </a:ext>
            </a:extLst>
          </p:cNvPr>
          <p:cNvSpPr txBox="1"/>
          <p:nvPr/>
        </p:nvSpPr>
        <p:spPr>
          <a:xfrm>
            <a:off x="191062" y="269735"/>
            <a:ext cx="9144000" cy="830997"/>
          </a:xfrm>
          <a:prstGeom prst="rect">
            <a:avLst/>
          </a:prstGeom>
          <a:noFill/>
        </p:spPr>
        <p:txBody>
          <a:bodyPr wrap="square" rtlCol="0">
            <a:spAutoFit/>
          </a:bodyPr>
          <a:lstStyle/>
          <a:p>
            <a:r>
              <a:rPr lang="en-US" sz="4800" b="1" dirty="0">
                <a:solidFill>
                  <a:schemeClr val="bg1"/>
                </a:solidFill>
                <a:latin typeface="Avenir Book" panose="02000503020000020003" pitchFamily="2" charset="0"/>
                <a:cs typeface="DokChampa" panose="020B0604020202020204" pitchFamily="34" charset="-34"/>
              </a:rPr>
              <a:t>God acts through His word</a:t>
            </a:r>
          </a:p>
        </p:txBody>
      </p:sp>
      <p:sp>
        <p:nvSpPr>
          <p:cNvPr id="4" name="TextBox 3">
            <a:extLst>
              <a:ext uri="{FF2B5EF4-FFF2-40B4-BE49-F238E27FC236}">
                <a16:creationId xmlns:a16="http://schemas.microsoft.com/office/drawing/2014/main" id="{F660E78D-7C79-B967-DCB6-24576C308712}"/>
              </a:ext>
            </a:extLst>
          </p:cNvPr>
          <p:cNvSpPr txBox="1"/>
          <p:nvPr/>
        </p:nvSpPr>
        <p:spPr>
          <a:xfrm>
            <a:off x="284345" y="1322404"/>
            <a:ext cx="8575310"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solidFill>
                  <a:schemeClr val="bg1"/>
                </a:solidFill>
                <a:latin typeface="Avenir Book" panose="02000503020000020003" pitchFamily="2" charset="0"/>
                <a:cs typeface="DokChampa" panose="020B0604020202020204" pitchFamily="34" charset="-34"/>
              </a:rPr>
              <a:t>Psalm 33:6</a:t>
            </a:r>
            <a:r>
              <a:rPr lang="en-US" sz="3600" dirty="0">
                <a:solidFill>
                  <a:schemeClr val="bg1"/>
                </a:solidFill>
                <a:latin typeface="Avenir Book" panose="02000503020000020003" pitchFamily="2" charset="0"/>
                <a:cs typeface="DokChampa" panose="020B0604020202020204" pitchFamily="34" charset="-34"/>
              </a:rPr>
              <a:t> </a:t>
            </a:r>
            <a:r>
              <a:rPr lang="en-US" sz="3600" u="sng" dirty="0">
                <a:solidFill>
                  <a:schemeClr val="bg1"/>
                </a:solidFill>
                <a:latin typeface="Avenir Book" panose="02000503020000020003" pitchFamily="2" charset="0"/>
                <a:cs typeface="DokChampa" panose="020B0604020202020204" pitchFamily="34" charset="-34"/>
              </a:rPr>
              <a:t>By</a:t>
            </a:r>
            <a:r>
              <a:rPr lang="en-US" sz="3600" dirty="0">
                <a:solidFill>
                  <a:schemeClr val="bg1"/>
                </a:solidFill>
                <a:latin typeface="Avenir Book" panose="02000503020000020003" pitchFamily="2" charset="0"/>
                <a:cs typeface="DokChampa" panose="020B0604020202020204" pitchFamily="34" charset="-34"/>
              </a:rPr>
              <a:t> the word of the LORD the heavens were made, And </a:t>
            </a:r>
            <a:r>
              <a:rPr lang="en-US" sz="3600" u="sng" dirty="0">
                <a:solidFill>
                  <a:schemeClr val="bg1"/>
                </a:solidFill>
                <a:latin typeface="Avenir Book" panose="02000503020000020003" pitchFamily="2" charset="0"/>
                <a:cs typeface="DokChampa" panose="020B0604020202020204" pitchFamily="34" charset="-34"/>
              </a:rPr>
              <a:t>by</a:t>
            </a:r>
            <a:r>
              <a:rPr lang="en-US" sz="3600" dirty="0">
                <a:solidFill>
                  <a:schemeClr val="bg1"/>
                </a:solidFill>
                <a:latin typeface="Avenir Book" panose="02000503020000020003" pitchFamily="2" charset="0"/>
                <a:cs typeface="DokChampa" panose="020B0604020202020204" pitchFamily="34" charset="-34"/>
              </a:rPr>
              <a:t> the breath of His mouth all their host.</a:t>
            </a:r>
          </a:p>
        </p:txBody>
      </p:sp>
      <p:sp>
        <p:nvSpPr>
          <p:cNvPr id="3" name="TextBox 2">
            <a:extLst>
              <a:ext uri="{FF2B5EF4-FFF2-40B4-BE49-F238E27FC236}">
                <a16:creationId xmlns:a16="http://schemas.microsoft.com/office/drawing/2014/main" id="{F7195614-AE65-4101-20C4-FDDB69A47D0A}"/>
              </a:ext>
            </a:extLst>
          </p:cNvPr>
          <p:cNvSpPr txBox="1"/>
          <p:nvPr/>
        </p:nvSpPr>
        <p:spPr>
          <a:xfrm>
            <a:off x="284345" y="3076730"/>
            <a:ext cx="8575310" cy="34163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solidFill>
                  <a:schemeClr val="bg1"/>
                </a:solidFill>
                <a:latin typeface="Avenir Book" panose="02000503020000020003" pitchFamily="2" charset="0"/>
                <a:cs typeface="DokChampa" panose="020B0604020202020204" pitchFamily="34" charset="-34"/>
              </a:rPr>
              <a:t>Hebrews 1:3</a:t>
            </a:r>
            <a:r>
              <a:rPr lang="en-US" sz="3600" dirty="0">
                <a:solidFill>
                  <a:schemeClr val="bg1"/>
                </a:solidFill>
                <a:latin typeface="Avenir Book" panose="02000503020000020003" pitchFamily="2" charset="0"/>
                <a:cs typeface="DokChampa" panose="020B0604020202020204" pitchFamily="34" charset="-34"/>
              </a:rPr>
              <a:t> And He is the radiance of His glory and the exact representation of His nature, and upholds all things </a:t>
            </a:r>
            <a:r>
              <a:rPr lang="en-US" sz="3600" u="sng" dirty="0">
                <a:solidFill>
                  <a:schemeClr val="bg1"/>
                </a:solidFill>
                <a:latin typeface="Avenir Book" panose="02000503020000020003" pitchFamily="2" charset="0"/>
                <a:cs typeface="DokChampa" panose="020B0604020202020204" pitchFamily="34" charset="-34"/>
              </a:rPr>
              <a:t>by</a:t>
            </a:r>
            <a:r>
              <a:rPr lang="en-US" sz="3600" dirty="0">
                <a:solidFill>
                  <a:schemeClr val="bg1"/>
                </a:solidFill>
                <a:latin typeface="Avenir Book" panose="02000503020000020003" pitchFamily="2" charset="0"/>
                <a:cs typeface="DokChampa" panose="020B0604020202020204" pitchFamily="34" charset="-34"/>
              </a:rPr>
              <a:t> the word of His power. When He had made purification of sins, He sat down at the right hand of the Majesty on high,</a:t>
            </a:r>
          </a:p>
        </p:txBody>
      </p:sp>
    </p:spTree>
    <p:extLst>
      <p:ext uri="{BB962C8B-B14F-4D97-AF65-F5344CB8AC3E}">
        <p14:creationId xmlns:p14="http://schemas.microsoft.com/office/powerpoint/2010/main" val="1102798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90000"/>
            <a:lumOff val="1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DEC43B7-B677-3501-C47B-2FCA009053D2}"/>
              </a:ext>
            </a:extLst>
          </p:cNvPr>
          <p:cNvSpPr txBox="1"/>
          <p:nvPr/>
        </p:nvSpPr>
        <p:spPr>
          <a:xfrm>
            <a:off x="191062" y="269735"/>
            <a:ext cx="9144000" cy="830997"/>
          </a:xfrm>
          <a:prstGeom prst="rect">
            <a:avLst/>
          </a:prstGeom>
          <a:noFill/>
        </p:spPr>
        <p:txBody>
          <a:bodyPr wrap="square" rtlCol="0">
            <a:spAutoFit/>
          </a:bodyPr>
          <a:lstStyle/>
          <a:p>
            <a:r>
              <a:rPr lang="en-US" sz="4800" b="1" dirty="0">
                <a:solidFill>
                  <a:schemeClr val="bg1"/>
                </a:solidFill>
                <a:latin typeface="Avenir Book" panose="02000503020000020003" pitchFamily="2" charset="0"/>
                <a:cs typeface="DokChampa" panose="020B0604020202020204" pitchFamily="34" charset="-34"/>
              </a:rPr>
              <a:t>God acts through His word</a:t>
            </a:r>
          </a:p>
        </p:txBody>
      </p:sp>
      <p:sp>
        <p:nvSpPr>
          <p:cNvPr id="4" name="TextBox 3">
            <a:extLst>
              <a:ext uri="{FF2B5EF4-FFF2-40B4-BE49-F238E27FC236}">
                <a16:creationId xmlns:a16="http://schemas.microsoft.com/office/drawing/2014/main" id="{F660E78D-7C79-B967-DCB6-24576C308712}"/>
              </a:ext>
            </a:extLst>
          </p:cNvPr>
          <p:cNvSpPr txBox="1"/>
          <p:nvPr/>
        </p:nvSpPr>
        <p:spPr>
          <a:xfrm>
            <a:off x="284345" y="1322404"/>
            <a:ext cx="8575310" cy="230832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solidFill>
                  <a:schemeClr val="bg1"/>
                </a:solidFill>
                <a:latin typeface="Avenir Book" panose="02000503020000020003" pitchFamily="2" charset="0"/>
                <a:cs typeface="DokChampa" panose="020B0604020202020204" pitchFamily="34" charset="-34"/>
              </a:rPr>
              <a:t>1 Peter 1:23 </a:t>
            </a:r>
            <a:r>
              <a:rPr lang="en-US" sz="3600" dirty="0">
                <a:solidFill>
                  <a:schemeClr val="bg1"/>
                </a:solidFill>
                <a:latin typeface="Avenir Book" panose="02000503020000020003" pitchFamily="2" charset="0"/>
                <a:cs typeface="DokChampa" panose="020B0604020202020204" pitchFamily="34" charset="-34"/>
              </a:rPr>
              <a:t>for you have been born again not of seed which is perishable but imperishable, that is, </a:t>
            </a:r>
            <a:r>
              <a:rPr lang="en-US" sz="3600" u="sng" dirty="0">
                <a:solidFill>
                  <a:schemeClr val="bg1"/>
                </a:solidFill>
                <a:latin typeface="Avenir Book" panose="02000503020000020003" pitchFamily="2" charset="0"/>
                <a:cs typeface="DokChampa" panose="020B0604020202020204" pitchFamily="34" charset="-34"/>
              </a:rPr>
              <a:t>through</a:t>
            </a:r>
            <a:r>
              <a:rPr lang="en-US" sz="3600" dirty="0">
                <a:solidFill>
                  <a:schemeClr val="bg1"/>
                </a:solidFill>
                <a:latin typeface="Avenir Book" panose="02000503020000020003" pitchFamily="2" charset="0"/>
                <a:cs typeface="DokChampa" panose="020B0604020202020204" pitchFamily="34" charset="-34"/>
              </a:rPr>
              <a:t> the living and enduring word of God.</a:t>
            </a:r>
          </a:p>
        </p:txBody>
      </p:sp>
      <p:sp>
        <p:nvSpPr>
          <p:cNvPr id="3" name="TextBox 2">
            <a:extLst>
              <a:ext uri="{FF2B5EF4-FFF2-40B4-BE49-F238E27FC236}">
                <a16:creationId xmlns:a16="http://schemas.microsoft.com/office/drawing/2014/main" id="{F7195614-AE65-4101-20C4-FDDB69A47D0A}"/>
              </a:ext>
            </a:extLst>
          </p:cNvPr>
          <p:cNvSpPr txBox="1"/>
          <p:nvPr/>
        </p:nvSpPr>
        <p:spPr>
          <a:xfrm>
            <a:off x="284345" y="3827436"/>
            <a:ext cx="8575310" cy="286232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solidFill>
                  <a:schemeClr val="bg1"/>
                </a:solidFill>
                <a:latin typeface="Avenir Book" panose="02000503020000020003" pitchFamily="2" charset="0"/>
                <a:cs typeface="DokChampa" panose="020B0604020202020204" pitchFamily="34" charset="-34"/>
              </a:rPr>
              <a:t>2 Corinthians 4:6 </a:t>
            </a:r>
            <a:r>
              <a:rPr lang="en-US" sz="3600" dirty="0">
                <a:solidFill>
                  <a:schemeClr val="bg1"/>
                </a:solidFill>
                <a:latin typeface="Avenir Book" panose="02000503020000020003" pitchFamily="2" charset="0"/>
                <a:cs typeface="DokChampa" panose="020B0604020202020204" pitchFamily="34" charset="-34"/>
              </a:rPr>
              <a:t>For God, </a:t>
            </a:r>
            <a:r>
              <a:rPr lang="en-US" sz="3600" u="sng" dirty="0">
                <a:solidFill>
                  <a:schemeClr val="bg1"/>
                </a:solidFill>
                <a:latin typeface="Avenir Book" panose="02000503020000020003" pitchFamily="2" charset="0"/>
                <a:cs typeface="DokChampa" panose="020B0604020202020204" pitchFamily="34" charset="-34"/>
              </a:rPr>
              <a:t>who said, "Light shall shine out of darkness</a:t>
            </a:r>
            <a:r>
              <a:rPr lang="en-US" sz="3600" dirty="0">
                <a:solidFill>
                  <a:schemeClr val="bg1"/>
                </a:solidFill>
                <a:latin typeface="Avenir Book" panose="02000503020000020003" pitchFamily="2" charset="0"/>
                <a:cs typeface="DokChampa" panose="020B0604020202020204" pitchFamily="34" charset="-34"/>
              </a:rPr>
              <a:t>," is the One who has shone in our hearts to give the Light of the knowledge of the glory of God in the face of Christ.</a:t>
            </a:r>
          </a:p>
        </p:txBody>
      </p:sp>
    </p:spTree>
    <p:extLst>
      <p:ext uri="{BB962C8B-B14F-4D97-AF65-F5344CB8AC3E}">
        <p14:creationId xmlns:p14="http://schemas.microsoft.com/office/powerpoint/2010/main" val="291348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90000"/>
            <a:lumOff val="1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DEC43B7-B677-3501-C47B-2FCA009053D2}"/>
              </a:ext>
            </a:extLst>
          </p:cNvPr>
          <p:cNvSpPr txBox="1"/>
          <p:nvPr/>
        </p:nvSpPr>
        <p:spPr>
          <a:xfrm>
            <a:off x="202301" y="56195"/>
            <a:ext cx="9144000" cy="1569660"/>
          </a:xfrm>
          <a:prstGeom prst="rect">
            <a:avLst/>
          </a:prstGeom>
          <a:noFill/>
        </p:spPr>
        <p:txBody>
          <a:bodyPr wrap="square" rtlCol="0">
            <a:spAutoFit/>
          </a:bodyPr>
          <a:lstStyle/>
          <a:p>
            <a:r>
              <a:rPr lang="en-US" sz="4800" b="1" dirty="0">
                <a:solidFill>
                  <a:schemeClr val="bg1"/>
                </a:solidFill>
                <a:latin typeface="Avenir Book" panose="02000503020000020003" pitchFamily="2" charset="0"/>
                <a:cs typeface="DokChampa" panose="020B0604020202020204" pitchFamily="34" charset="-34"/>
              </a:rPr>
              <a:t>God acts through His word, </a:t>
            </a:r>
          </a:p>
          <a:p>
            <a:r>
              <a:rPr lang="en-US" sz="4800" b="1" dirty="0">
                <a:solidFill>
                  <a:schemeClr val="bg1"/>
                </a:solidFill>
                <a:latin typeface="Avenir Book" panose="02000503020000020003" pitchFamily="2" charset="0"/>
                <a:cs typeface="DokChampa" panose="020B0604020202020204" pitchFamily="34" charset="-34"/>
              </a:rPr>
              <a:t>by His Spirit </a:t>
            </a:r>
          </a:p>
        </p:txBody>
      </p:sp>
      <p:sp>
        <p:nvSpPr>
          <p:cNvPr id="4" name="TextBox 3">
            <a:extLst>
              <a:ext uri="{FF2B5EF4-FFF2-40B4-BE49-F238E27FC236}">
                <a16:creationId xmlns:a16="http://schemas.microsoft.com/office/drawing/2014/main" id="{F660E78D-7C79-B967-DCB6-24576C308712}"/>
              </a:ext>
            </a:extLst>
          </p:cNvPr>
          <p:cNvSpPr txBox="1"/>
          <p:nvPr/>
        </p:nvSpPr>
        <p:spPr>
          <a:xfrm>
            <a:off x="284345" y="1311165"/>
            <a:ext cx="8668593" cy="397031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3600" b="1" dirty="0">
                <a:solidFill>
                  <a:schemeClr val="bg1"/>
                </a:solidFill>
                <a:latin typeface="Avenir Book" panose="02000503020000020003" pitchFamily="2" charset="0"/>
                <a:cs typeface="DokChampa" panose="020B0604020202020204" pitchFamily="34" charset="-34"/>
              </a:rPr>
              <a:t>Hebrews 4:12 </a:t>
            </a:r>
            <a:r>
              <a:rPr lang="en-US" sz="3600" dirty="0">
                <a:solidFill>
                  <a:schemeClr val="bg1"/>
                </a:solidFill>
                <a:latin typeface="Avenir Book" panose="02000503020000020003" pitchFamily="2" charset="0"/>
                <a:cs typeface="DokChampa" panose="020B0604020202020204" pitchFamily="34" charset="-34"/>
              </a:rPr>
              <a:t>For the </a:t>
            </a:r>
          </a:p>
          <a:p>
            <a:pPr algn="r"/>
            <a:r>
              <a:rPr lang="en-US" sz="3600" dirty="0">
                <a:solidFill>
                  <a:schemeClr val="bg1"/>
                </a:solidFill>
                <a:latin typeface="Avenir Book" panose="02000503020000020003" pitchFamily="2" charset="0"/>
                <a:cs typeface="DokChampa" panose="020B0604020202020204" pitchFamily="34" charset="-34"/>
              </a:rPr>
              <a:t>word of God is living and active and sharper than any two-edged sword, and piercing as far as the division of soul and spirit, of both joints and marrow, and able to judge the thoughts and intentions of the heart.</a:t>
            </a:r>
          </a:p>
        </p:txBody>
      </p:sp>
      <p:sp>
        <p:nvSpPr>
          <p:cNvPr id="3" name="TextBox 2">
            <a:extLst>
              <a:ext uri="{FF2B5EF4-FFF2-40B4-BE49-F238E27FC236}">
                <a16:creationId xmlns:a16="http://schemas.microsoft.com/office/drawing/2014/main" id="{F7195614-AE65-4101-20C4-FDDB69A47D0A}"/>
              </a:ext>
            </a:extLst>
          </p:cNvPr>
          <p:cNvSpPr txBox="1"/>
          <p:nvPr/>
        </p:nvSpPr>
        <p:spPr>
          <a:xfrm>
            <a:off x="-191062" y="5281483"/>
            <a:ext cx="9144000"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3600" b="1" dirty="0">
                <a:solidFill>
                  <a:schemeClr val="bg1"/>
                </a:solidFill>
                <a:latin typeface="Avenir Book" panose="02000503020000020003" pitchFamily="2" charset="0"/>
                <a:cs typeface="DokChampa" panose="020B0604020202020204" pitchFamily="34" charset="-34"/>
              </a:rPr>
              <a:t>Ephesians 6:17</a:t>
            </a:r>
            <a:r>
              <a:rPr lang="en-US" sz="3600" dirty="0">
                <a:solidFill>
                  <a:schemeClr val="bg1"/>
                </a:solidFill>
                <a:latin typeface="Avenir Book" panose="02000503020000020003" pitchFamily="2" charset="0"/>
                <a:cs typeface="DokChampa" panose="020B0604020202020204" pitchFamily="34" charset="-34"/>
              </a:rPr>
              <a:t> …and the sword of the Spirit, which is the word of God.</a:t>
            </a:r>
          </a:p>
        </p:txBody>
      </p:sp>
    </p:spTree>
    <p:extLst>
      <p:ext uri="{BB962C8B-B14F-4D97-AF65-F5344CB8AC3E}">
        <p14:creationId xmlns:p14="http://schemas.microsoft.com/office/powerpoint/2010/main" val="2269202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90000"/>
            <a:lumOff val="1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DEC43B7-B677-3501-C47B-2FCA009053D2}"/>
              </a:ext>
            </a:extLst>
          </p:cNvPr>
          <p:cNvSpPr txBox="1"/>
          <p:nvPr/>
        </p:nvSpPr>
        <p:spPr>
          <a:xfrm>
            <a:off x="237703" y="350828"/>
            <a:ext cx="9144000" cy="923330"/>
          </a:xfrm>
          <a:prstGeom prst="rect">
            <a:avLst/>
          </a:prstGeom>
          <a:noFill/>
        </p:spPr>
        <p:txBody>
          <a:bodyPr wrap="square" rtlCol="0">
            <a:spAutoFit/>
          </a:bodyPr>
          <a:lstStyle/>
          <a:p>
            <a:r>
              <a:rPr lang="en-US" sz="5400" b="1" dirty="0">
                <a:solidFill>
                  <a:schemeClr val="bg1"/>
                </a:solidFill>
                <a:latin typeface="Avenir Book" panose="02000503020000020003" pitchFamily="2" charset="0"/>
                <a:cs typeface="DokChampa" panose="020B0604020202020204" pitchFamily="34" charset="-34"/>
              </a:rPr>
              <a:t>Opportunities in 2025 </a:t>
            </a:r>
          </a:p>
        </p:txBody>
      </p:sp>
      <p:sp>
        <p:nvSpPr>
          <p:cNvPr id="4" name="TextBox 3">
            <a:extLst>
              <a:ext uri="{FF2B5EF4-FFF2-40B4-BE49-F238E27FC236}">
                <a16:creationId xmlns:a16="http://schemas.microsoft.com/office/drawing/2014/main" id="{F660E78D-7C79-B967-DCB6-24576C308712}"/>
              </a:ext>
            </a:extLst>
          </p:cNvPr>
          <p:cNvSpPr txBox="1"/>
          <p:nvPr/>
        </p:nvSpPr>
        <p:spPr>
          <a:xfrm>
            <a:off x="237703" y="1274158"/>
            <a:ext cx="8668593" cy="538378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71500" indent="-571500">
              <a:lnSpc>
                <a:spcPct val="150000"/>
              </a:lnSpc>
              <a:buFont typeface="Wingdings" pitchFamily="2" charset="2"/>
              <a:buChar char="q"/>
            </a:pPr>
            <a:r>
              <a:rPr lang="en-US" sz="4000" b="1" dirty="0">
                <a:solidFill>
                  <a:schemeClr val="bg1"/>
                </a:solidFill>
                <a:latin typeface="Avenir Book" panose="02000503020000020003" pitchFamily="2" charset="0"/>
                <a:cs typeface="DokChampa" panose="020B0604020202020204" pitchFamily="34" charset="-34"/>
              </a:rPr>
              <a:t>12 Minor Prophets in 12 Months</a:t>
            </a:r>
          </a:p>
          <a:p>
            <a:pPr marL="571500" indent="-571500">
              <a:lnSpc>
                <a:spcPct val="150000"/>
              </a:lnSpc>
              <a:buFont typeface="Wingdings" pitchFamily="2" charset="2"/>
              <a:buChar char="q"/>
            </a:pPr>
            <a:r>
              <a:rPr lang="en-US" sz="3200" b="1" dirty="0">
                <a:solidFill>
                  <a:schemeClr val="bg1"/>
                </a:solidFill>
                <a:latin typeface="Avenir Book" panose="02000503020000020003" pitchFamily="2" charset="0"/>
                <a:cs typeface="DokChampa" panose="020B0604020202020204" pitchFamily="34" charset="-34"/>
              </a:rPr>
              <a:t>2 Timothy 3:16-17 </a:t>
            </a:r>
            <a:r>
              <a:rPr lang="en-US" sz="3200" b="1" u="sng" dirty="0">
                <a:solidFill>
                  <a:schemeClr val="bg1"/>
                </a:solidFill>
                <a:latin typeface="Avenir Book" panose="02000503020000020003" pitchFamily="2" charset="0"/>
                <a:cs typeface="DokChampa" panose="020B0604020202020204" pitchFamily="34" charset="-34"/>
              </a:rPr>
              <a:t>All</a:t>
            </a:r>
            <a:r>
              <a:rPr lang="en-US" sz="3200" b="1" dirty="0">
                <a:solidFill>
                  <a:schemeClr val="bg1"/>
                </a:solidFill>
                <a:latin typeface="Avenir Book" panose="02000503020000020003" pitchFamily="2" charset="0"/>
                <a:cs typeface="DokChampa" panose="020B0604020202020204" pitchFamily="34" charset="-34"/>
              </a:rPr>
              <a:t> Scripture is inspired by God and profitable for teaching, for reproof, for correction, for training in righteousness; so that the man of God may be adequate, equipped for every good work.</a:t>
            </a:r>
            <a:endParaRPr lang="en-US" sz="3200" dirty="0">
              <a:solidFill>
                <a:schemeClr val="bg1"/>
              </a:solidFill>
              <a:latin typeface="Avenir Book" panose="02000503020000020003" pitchFamily="2" charset="0"/>
              <a:cs typeface="DokChampa" panose="020B0604020202020204" pitchFamily="34" charset="-34"/>
            </a:endParaRPr>
          </a:p>
        </p:txBody>
      </p:sp>
    </p:spTree>
    <p:extLst>
      <p:ext uri="{BB962C8B-B14F-4D97-AF65-F5344CB8AC3E}">
        <p14:creationId xmlns:p14="http://schemas.microsoft.com/office/powerpoint/2010/main" val="4085085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90000"/>
            <a:lumOff val="1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DEC43B7-B677-3501-C47B-2FCA009053D2}"/>
              </a:ext>
            </a:extLst>
          </p:cNvPr>
          <p:cNvSpPr txBox="1"/>
          <p:nvPr/>
        </p:nvSpPr>
        <p:spPr>
          <a:xfrm>
            <a:off x="237703" y="350828"/>
            <a:ext cx="9144000" cy="923330"/>
          </a:xfrm>
          <a:prstGeom prst="rect">
            <a:avLst/>
          </a:prstGeom>
          <a:noFill/>
        </p:spPr>
        <p:txBody>
          <a:bodyPr wrap="square" rtlCol="0">
            <a:spAutoFit/>
          </a:bodyPr>
          <a:lstStyle/>
          <a:p>
            <a:r>
              <a:rPr lang="en-US" sz="5400" b="1" dirty="0">
                <a:solidFill>
                  <a:schemeClr val="bg1"/>
                </a:solidFill>
                <a:latin typeface="Avenir Book" panose="02000503020000020003" pitchFamily="2" charset="0"/>
                <a:cs typeface="DokChampa" panose="020B0604020202020204" pitchFamily="34" charset="-34"/>
              </a:rPr>
              <a:t>Opportunities in 2025 </a:t>
            </a:r>
          </a:p>
        </p:txBody>
      </p:sp>
      <p:sp>
        <p:nvSpPr>
          <p:cNvPr id="4" name="TextBox 3">
            <a:extLst>
              <a:ext uri="{FF2B5EF4-FFF2-40B4-BE49-F238E27FC236}">
                <a16:creationId xmlns:a16="http://schemas.microsoft.com/office/drawing/2014/main" id="{F660E78D-7C79-B967-DCB6-24576C308712}"/>
              </a:ext>
            </a:extLst>
          </p:cNvPr>
          <p:cNvSpPr txBox="1"/>
          <p:nvPr/>
        </p:nvSpPr>
        <p:spPr>
          <a:xfrm>
            <a:off x="237703" y="1274158"/>
            <a:ext cx="8668593" cy="370582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71500" indent="-571500">
              <a:lnSpc>
                <a:spcPct val="150000"/>
              </a:lnSpc>
              <a:buFont typeface="Wingdings" pitchFamily="2" charset="2"/>
              <a:buChar char="q"/>
            </a:pPr>
            <a:r>
              <a:rPr lang="en-US" sz="4000" b="1" dirty="0">
                <a:solidFill>
                  <a:schemeClr val="bg1"/>
                </a:solidFill>
                <a:latin typeface="Avenir Book" panose="02000503020000020003" pitchFamily="2" charset="0"/>
                <a:cs typeface="DokChampa" panose="020B0604020202020204" pitchFamily="34" charset="-34"/>
              </a:rPr>
              <a:t>12 Minor Prophets in 12 Months</a:t>
            </a:r>
          </a:p>
          <a:p>
            <a:pPr marL="571500" indent="-571500">
              <a:lnSpc>
                <a:spcPct val="150000"/>
              </a:lnSpc>
              <a:buFont typeface="Wingdings" pitchFamily="2" charset="2"/>
              <a:buChar char="q"/>
            </a:pPr>
            <a:r>
              <a:rPr lang="en-US" sz="4000" b="1" dirty="0">
                <a:solidFill>
                  <a:schemeClr val="bg1"/>
                </a:solidFill>
                <a:latin typeface="Avenir Book" panose="02000503020000020003" pitchFamily="2" charset="0"/>
                <a:cs typeface="DokChampa" panose="020B0604020202020204" pitchFamily="34" charset="-34"/>
              </a:rPr>
              <a:t>Adopt a book to share</a:t>
            </a:r>
          </a:p>
          <a:p>
            <a:pPr marL="571500" indent="-571500">
              <a:lnSpc>
                <a:spcPct val="150000"/>
              </a:lnSpc>
              <a:buFont typeface="Wingdings" pitchFamily="2" charset="2"/>
              <a:buChar char="q"/>
            </a:pPr>
            <a:r>
              <a:rPr lang="en-US" sz="4000" b="1" dirty="0">
                <a:solidFill>
                  <a:schemeClr val="bg1"/>
                </a:solidFill>
                <a:latin typeface="Avenir Book" panose="02000503020000020003" pitchFamily="2" charset="0"/>
                <a:cs typeface="DokChampa" panose="020B0604020202020204" pitchFamily="34" charset="-34"/>
              </a:rPr>
              <a:t>Monthly Evangelism Workshops</a:t>
            </a:r>
          </a:p>
          <a:p>
            <a:pPr marL="571500" indent="-571500">
              <a:lnSpc>
                <a:spcPct val="150000"/>
              </a:lnSpc>
              <a:buFont typeface="Wingdings" pitchFamily="2" charset="2"/>
              <a:buChar char="q"/>
            </a:pPr>
            <a:r>
              <a:rPr lang="en-US" sz="4000" b="1" dirty="0">
                <a:solidFill>
                  <a:schemeClr val="bg1"/>
                </a:solidFill>
                <a:latin typeface="Avenir Book" panose="02000503020000020003" pitchFamily="2" charset="0"/>
                <a:cs typeface="DokChampa" panose="020B0604020202020204" pitchFamily="34" charset="-34"/>
              </a:rPr>
              <a:t>Inviting people to the WORD</a:t>
            </a:r>
            <a:endParaRPr lang="en-US" sz="4000" dirty="0">
              <a:solidFill>
                <a:schemeClr val="bg1"/>
              </a:solidFill>
              <a:latin typeface="Avenir Book" panose="02000503020000020003" pitchFamily="2" charset="0"/>
              <a:cs typeface="DokChampa" panose="020B0604020202020204" pitchFamily="34" charset="-34"/>
            </a:endParaRPr>
          </a:p>
        </p:txBody>
      </p:sp>
    </p:spTree>
    <p:extLst>
      <p:ext uri="{BB962C8B-B14F-4D97-AF65-F5344CB8AC3E}">
        <p14:creationId xmlns:p14="http://schemas.microsoft.com/office/powerpoint/2010/main" val="3327553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90000"/>
            <a:lumOff val="1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DEC43B7-B677-3501-C47B-2FCA009053D2}"/>
              </a:ext>
            </a:extLst>
          </p:cNvPr>
          <p:cNvSpPr txBox="1"/>
          <p:nvPr/>
        </p:nvSpPr>
        <p:spPr>
          <a:xfrm>
            <a:off x="0" y="0"/>
            <a:ext cx="9144000" cy="923330"/>
          </a:xfrm>
          <a:prstGeom prst="rect">
            <a:avLst/>
          </a:prstGeom>
          <a:noFill/>
        </p:spPr>
        <p:txBody>
          <a:bodyPr wrap="square" rtlCol="0">
            <a:spAutoFit/>
          </a:bodyPr>
          <a:lstStyle/>
          <a:p>
            <a:r>
              <a:rPr lang="en-US" sz="5400" b="1" dirty="0">
                <a:solidFill>
                  <a:schemeClr val="bg1"/>
                </a:solidFill>
                <a:latin typeface="Avenir Book" panose="02000503020000020003" pitchFamily="2" charset="0"/>
                <a:cs typeface="DokChampa" panose="020B0604020202020204" pitchFamily="34" charset="-34"/>
              </a:rPr>
              <a:t>Our New Card</a:t>
            </a:r>
          </a:p>
        </p:txBody>
      </p:sp>
      <p:pic>
        <p:nvPicPr>
          <p:cNvPr id="2" name="Picture 1">
            <a:extLst>
              <a:ext uri="{FF2B5EF4-FFF2-40B4-BE49-F238E27FC236}">
                <a16:creationId xmlns:a16="http://schemas.microsoft.com/office/drawing/2014/main" id="{1FFDDD39-66F1-DF63-29C0-6CE9B3AAB8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72" y="805778"/>
            <a:ext cx="7824639" cy="3993249"/>
          </a:xfrm>
          <a:prstGeom prst="rect">
            <a:avLst/>
          </a:prstGeom>
        </p:spPr>
      </p:pic>
      <p:pic>
        <p:nvPicPr>
          <p:cNvPr id="3" name="Picture 2">
            <a:extLst>
              <a:ext uri="{FF2B5EF4-FFF2-40B4-BE49-F238E27FC236}">
                <a16:creationId xmlns:a16="http://schemas.microsoft.com/office/drawing/2014/main" id="{8402E813-0660-4495-1B3C-B6AAFB5AB9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2066" y="2214072"/>
            <a:ext cx="8131934" cy="4646820"/>
          </a:xfrm>
          <a:prstGeom prst="rect">
            <a:avLst/>
          </a:prstGeom>
        </p:spPr>
      </p:pic>
    </p:spTree>
    <p:extLst>
      <p:ext uri="{BB962C8B-B14F-4D97-AF65-F5344CB8AC3E}">
        <p14:creationId xmlns:p14="http://schemas.microsoft.com/office/powerpoint/2010/main" val="145654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90000"/>
            <a:lumOff val="1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DEC43B7-B677-3501-C47B-2FCA009053D2}"/>
              </a:ext>
            </a:extLst>
          </p:cNvPr>
          <p:cNvSpPr txBox="1"/>
          <p:nvPr/>
        </p:nvSpPr>
        <p:spPr>
          <a:xfrm>
            <a:off x="237703" y="350828"/>
            <a:ext cx="9144000" cy="923330"/>
          </a:xfrm>
          <a:prstGeom prst="rect">
            <a:avLst/>
          </a:prstGeom>
          <a:noFill/>
        </p:spPr>
        <p:txBody>
          <a:bodyPr wrap="square" rtlCol="0">
            <a:spAutoFit/>
          </a:bodyPr>
          <a:lstStyle/>
          <a:p>
            <a:r>
              <a:rPr lang="en-US" sz="5400" b="1" dirty="0">
                <a:solidFill>
                  <a:schemeClr val="bg1"/>
                </a:solidFill>
                <a:latin typeface="Avenir Book" panose="02000503020000020003" pitchFamily="2" charset="0"/>
                <a:cs typeface="DokChampa" panose="020B0604020202020204" pitchFamily="34" charset="-34"/>
              </a:rPr>
              <a:t>Opportunities in 2025 </a:t>
            </a:r>
          </a:p>
        </p:txBody>
      </p:sp>
      <p:sp>
        <p:nvSpPr>
          <p:cNvPr id="4" name="TextBox 3">
            <a:extLst>
              <a:ext uri="{FF2B5EF4-FFF2-40B4-BE49-F238E27FC236}">
                <a16:creationId xmlns:a16="http://schemas.microsoft.com/office/drawing/2014/main" id="{F660E78D-7C79-B967-DCB6-24576C308712}"/>
              </a:ext>
            </a:extLst>
          </p:cNvPr>
          <p:cNvSpPr txBox="1"/>
          <p:nvPr/>
        </p:nvSpPr>
        <p:spPr>
          <a:xfrm>
            <a:off x="237703" y="1274158"/>
            <a:ext cx="8668593" cy="462915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71500" indent="-571500">
              <a:lnSpc>
                <a:spcPct val="150000"/>
              </a:lnSpc>
              <a:buFont typeface="Wingdings" pitchFamily="2" charset="2"/>
              <a:buChar char="q"/>
            </a:pPr>
            <a:r>
              <a:rPr lang="en-US" sz="4000" b="1" dirty="0">
                <a:solidFill>
                  <a:schemeClr val="bg1"/>
                </a:solidFill>
                <a:latin typeface="Avenir Book" panose="02000503020000020003" pitchFamily="2" charset="0"/>
                <a:cs typeface="DokChampa" panose="020B0604020202020204" pitchFamily="34" charset="-34"/>
              </a:rPr>
              <a:t>12 Minor Prophets in 12 Months</a:t>
            </a:r>
          </a:p>
          <a:p>
            <a:pPr marL="571500" indent="-571500">
              <a:lnSpc>
                <a:spcPct val="150000"/>
              </a:lnSpc>
              <a:buFont typeface="Wingdings" pitchFamily="2" charset="2"/>
              <a:buChar char="q"/>
            </a:pPr>
            <a:r>
              <a:rPr lang="en-US" sz="4000" b="1" dirty="0">
                <a:solidFill>
                  <a:schemeClr val="bg1"/>
                </a:solidFill>
                <a:latin typeface="Avenir Book" panose="02000503020000020003" pitchFamily="2" charset="0"/>
                <a:cs typeface="DokChampa" panose="020B0604020202020204" pitchFamily="34" charset="-34"/>
              </a:rPr>
              <a:t>Adopt a book to share</a:t>
            </a:r>
          </a:p>
          <a:p>
            <a:pPr marL="571500" indent="-571500">
              <a:lnSpc>
                <a:spcPct val="150000"/>
              </a:lnSpc>
              <a:buFont typeface="Wingdings" pitchFamily="2" charset="2"/>
              <a:buChar char="q"/>
            </a:pPr>
            <a:r>
              <a:rPr lang="en-US" sz="4000" b="1" dirty="0">
                <a:solidFill>
                  <a:schemeClr val="bg1"/>
                </a:solidFill>
                <a:latin typeface="Avenir Book" panose="02000503020000020003" pitchFamily="2" charset="0"/>
                <a:cs typeface="DokChampa" panose="020B0604020202020204" pitchFamily="34" charset="-34"/>
              </a:rPr>
              <a:t>Monthly Evangelism Workshops</a:t>
            </a:r>
          </a:p>
          <a:p>
            <a:pPr marL="571500" indent="-571500">
              <a:lnSpc>
                <a:spcPct val="150000"/>
              </a:lnSpc>
              <a:buFont typeface="Wingdings" pitchFamily="2" charset="2"/>
              <a:buChar char="q"/>
            </a:pPr>
            <a:r>
              <a:rPr lang="en-US" sz="4000" b="1" dirty="0">
                <a:solidFill>
                  <a:schemeClr val="bg1"/>
                </a:solidFill>
                <a:latin typeface="Avenir Book" panose="02000503020000020003" pitchFamily="2" charset="0"/>
                <a:cs typeface="DokChampa" panose="020B0604020202020204" pitchFamily="34" charset="-34"/>
              </a:rPr>
              <a:t>Inviting people </a:t>
            </a:r>
            <a:r>
              <a:rPr lang="en-US" sz="4000" b="1" u="sng" dirty="0">
                <a:solidFill>
                  <a:schemeClr val="bg1"/>
                </a:solidFill>
                <a:latin typeface="Avenir Book" panose="02000503020000020003" pitchFamily="2" charset="0"/>
                <a:cs typeface="DokChampa" panose="020B0604020202020204" pitchFamily="34" charset="-34"/>
              </a:rPr>
              <a:t>to</a:t>
            </a:r>
            <a:r>
              <a:rPr lang="en-US" sz="4000" b="1" dirty="0">
                <a:solidFill>
                  <a:schemeClr val="bg1"/>
                </a:solidFill>
                <a:latin typeface="Avenir Book" panose="02000503020000020003" pitchFamily="2" charset="0"/>
                <a:cs typeface="DokChampa" panose="020B0604020202020204" pitchFamily="34" charset="-34"/>
              </a:rPr>
              <a:t> the WORD</a:t>
            </a:r>
          </a:p>
          <a:p>
            <a:pPr marL="571500" indent="-571500">
              <a:lnSpc>
                <a:spcPct val="150000"/>
              </a:lnSpc>
              <a:buFont typeface="Wingdings" pitchFamily="2" charset="2"/>
              <a:buChar char="q"/>
            </a:pPr>
            <a:r>
              <a:rPr lang="en-US" sz="4000" b="1" dirty="0">
                <a:solidFill>
                  <a:schemeClr val="bg1"/>
                </a:solidFill>
                <a:latin typeface="Avenir Book" panose="02000503020000020003" pitchFamily="2" charset="0"/>
                <a:cs typeface="DokChampa" panose="020B0604020202020204" pitchFamily="34" charset="-34"/>
              </a:rPr>
              <a:t>Jan. - Feb. study at our house </a:t>
            </a:r>
            <a:endParaRPr lang="en-US" sz="4000" dirty="0">
              <a:solidFill>
                <a:schemeClr val="bg1"/>
              </a:solidFill>
              <a:latin typeface="Avenir Book" panose="02000503020000020003" pitchFamily="2" charset="0"/>
              <a:cs typeface="DokChampa" panose="020B0604020202020204" pitchFamily="34" charset="-34"/>
            </a:endParaRPr>
          </a:p>
        </p:txBody>
      </p:sp>
    </p:spTree>
    <p:extLst>
      <p:ext uri="{BB962C8B-B14F-4D97-AF65-F5344CB8AC3E}">
        <p14:creationId xmlns:p14="http://schemas.microsoft.com/office/powerpoint/2010/main" val="10970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10</Slides>
  <Notes>0</Notes>
  <HiddenSlides>0</HiddenSlide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Austin Byers</dc:creator>
  <cp:lastModifiedBy>Austin Byers</cp:lastModifiedBy>
  <cp:revision>3</cp:revision>
  <dcterms:created xsi:type="dcterms:W3CDTF">2025-12-25T20:42:37Z</dcterms:created>
  <dcterms:modified xsi:type="dcterms:W3CDTF">2026-01-04T00:50:47Z</dcterms:modified>
</cp:coreProperties>
</file>